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LORD CORNWALLIS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075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Lord Cornwallis .</a:t>
            </a:r>
          </a:p>
          <a:p>
            <a:endParaRPr lang="en-IN" dirty="0" smtClean="0"/>
          </a:p>
          <a:p>
            <a:r>
              <a:rPr lang="en-IN" b="1" dirty="0" smtClean="0"/>
              <a:t>Introduction .</a:t>
            </a:r>
          </a:p>
          <a:p>
            <a:endParaRPr lang="en-IN" dirty="0"/>
          </a:p>
          <a:p>
            <a:r>
              <a:rPr lang="en-IN" dirty="0" smtClean="0"/>
              <a:t>In 1786 , Lord Cornwallis came to Bengal as Governor General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Before his appointment , he had acted as the Commander – in- Chief of the British army in the American War of Independence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interested with the task of finding out a satisfactory solution to the land revenue problem , Re – Structuring the Commercial Department , Purifying administration and reorganising the judicial department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amended the Pitt’s India Act in 1786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carried out the following reforms in the different fields of administration .</a:t>
            </a:r>
          </a:p>
        </p:txBody>
      </p:sp>
    </p:spTree>
    <p:extLst>
      <p:ext uri="{BB962C8B-B14F-4D97-AF65-F5344CB8AC3E}">
        <p14:creationId xmlns:p14="http://schemas.microsoft.com/office/powerpoint/2010/main" val="325388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Administrative  Reforms :</a:t>
            </a:r>
          </a:p>
          <a:p>
            <a:endParaRPr lang="en-IN" dirty="0"/>
          </a:p>
          <a:p>
            <a:r>
              <a:rPr lang="en-IN" b="1" dirty="0" smtClean="0"/>
              <a:t>Suppression of Corruption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Cornwallis brought far reaching administrative changes . The first three years of his rule  he successfully checked the abuses  practised by the officials and defined their duties and responsibilities .</a:t>
            </a:r>
          </a:p>
          <a:p>
            <a:endParaRPr lang="en-IN" dirty="0" smtClean="0"/>
          </a:p>
          <a:p>
            <a:r>
              <a:rPr lang="en-IN" dirty="0" smtClean="0"/>
              <a:t> </a:t>
            </a:r>
            <a:endParaRPr lang="en-IN" dirty="0"/>
          </a:p>
          <a:p>
            <a:r>
              <a:rPr lang="en-IN" dirty="0" smtClean="0"/>
              <a:t>1. The servants of the Company received low salaries and there was no provision  for pension . So they engaged in private trade and received heavy bribes .</a:t>
            </a:r>
          </a:p>
          <a:p>
            <a:r>
              <a:rPr lang="en-IN" dirty="0" smtClean="0"/>
              <a:t>      </a:t>
            </a:r>
          </a:p>
          <a:p>
            <a:r>
              <a:rPr lang="en-IN" dirty="0" smtClean="0"/>
              <a:t> So Cornwallis increased their salaries and  he abolished the jobbing agencies  and      Contracts .</a:t>
            </a:r>
          </a:p>
          <a:p>
            <a:endParaRPr lang="en-IN" dirty="0"/>
          </a:p>
          <a:p>
            <a:r>
              <a:rPr lang="en-IN" dirty="0" smtClean="0"/>
              <a:t>2. In order to brought economic change , a number of profit Posts were abolished .</a:t>
            </a:r>
          </a:p>
          <a:p>
            <a:endParaRPr lang="en-IN" dirty="0"/>
          </a:p>
          <a:p>
            <a:r>
              <a:rPr lang="en-IN" dirty="0" smtClean="0"/>
              <a:t>3. He boldly resisted the requests of the Directors and other persons in England who recommended their favourites and dependents for Indian appointments .  </a:t>
            </a:r>
          </a:p>
        </p:txBody>
      </p:sp>
    </p:spTree>
    <p:extLst>
      <p:ext uri="{BB962C8B-B14F-4D97-AF65-F5344CB8AC3E}">
        <p14:creationId xmlns:p14="http://schemas.microsoft.com/office/powerpoint/2010/main" val="34793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686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He did serious injustices to Indians . He distrusted the Indians and shut them out completely from the higher places in Government services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sz="2000" b="1" dirty="0" smtClean="0"/>
              <a:t>Commercial Reforms :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English Company used to buy goods from Indian merchants  through their Residents . </a:t>
            </a:r>
          </a:p>
          <a:p>
            <a:endParaRPr lang="en-IN" dirty="0"/>
          </a:p>
          <a:p>
            <a:r>
              <a:rPr lang="en-IN" dirty="0" smtClean="0"/>
              <a:t>These residents  paid less to the Indian Merchants and cheated the Company by  reserving good stuff for themselves and sending goods of inferior quality to the company .</a:t>
            </a:r>
          </a:p>
          <a:p>
            <a:endParaRPr lang="en-IN" dirty="0"/>
          </a:p>
          <a:p>
            <a:r>
              <a:rPr lang="en-IN" dirty="0" smtClean="0"/>
              <a:t>Cornwallis abolished this type of contracts with the merchants .</a:t>
            </a:r>
          </a:p>
          <a:p>
            <a:endParaRPr lang="en-IN" dirty="0"/>
          </a:p>
          <a:p>
            <a:r>
              <a:rPr lang="en-IN" sz="2000" b="1" dirty="0" smtClean="0"/>
              <a:t>Judicial Reforms :</a:t>
            </a:r>
          </a:p>
          <a:p>
            <a:endParaRPr lang="en-IN" dirty="0"/>
          </a:p>
          <a:p>
            <a:r>
              <a:rPr lang="en-IN" dirty="0" smtClean="0"/>
              <a:t>Cornwallis made important changes in the Judicial system and tried to organise it on European lines .</a:t>
            </a:r>
          </a:p>
          <a:p>
            <a:endParaRPr lang="en-IN" dirty="0"/>
          </a:p>
          <a:p>
            <a:r>
              <a:rPr lang="en-IN" dirty="0" smtClean="0"/>
              <a:t>With this object in view , he compiled the famous </a:t>
            </a:r>
            <a:r>
              <a:rPr lang="en-IN" b="1" dirty="0" smtClean="0"/>
              <a:t>Cornwallis Code in 1793 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4481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9576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335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LORD CORNWALLIS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LORD CORNWALLIS </dc:title>
  <dc:creator>sid m</dc:creator>
  <cp:lastModifiedBy>lingamal</cp:lastModifiedBy>
  <cp:revision>10</cp:revision>
  <dcterms:created xsi:type="dcterms:W3CDTF">2006-08-16T00:00:00Z</dcterms:created>
  <dcterms:modified xsi:type="dcterms:W3CDTF">2018-07-16T16:55:55Z</dcterms:modified>
</cp:coreProperties>
</file>